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18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07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32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9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42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61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45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615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66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13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64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3C480B-700F-4610-B551-7C71521C757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CCC76-C944-43CD-95F0-816CF835E9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70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236" y="136924"/>
            <a:ext cx="6742803" cy="672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19989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6_Office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2020-03-27T01:19:42Z</dcterms:created>
  <dcterms:modified xsi:type="dcterms:W3CDTF">2020-03-27T01:19:56Z</dcterms:modified>
</cp:coreProperties>
</file>